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8"/>
  </p:normalViewPr>
  <p:slideViewPr>
    <p:cSldViewPr snapToGrid="0">
      <p:cViewPr varScale="1">
        <p:scale>
          <a:sx n="91" d="100"/>
          <a:sy n="91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B8EAD-F4C5-DCE3-C0C8-99334004C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E4FD7C-B308-30BF-F715-C8B04DB08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F9CD8-957D-31BB-38B1-02DDC32E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19EF56-CBCF-5D77-0B05-4EE25172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6C6768-2B56-81F5-B6C9-6C3A9A33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57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84A07-85C9-ECD3-CBA7-7B0CFB2F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55008B-B0EB-9BDE-8927-271C7D8F7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5C2C2-3353-673E-A849-9BF82D7C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D4D79-3DAA-0DEB-C3CB-5D13E2F6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87213-AAE2-97D3-D9A2-58A67657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83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379F46-B620-C49F-6E58-DB8BDDF1A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7ADE98-1148-34C9-94B5-D10FF1F87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766B3-0990-CDBC-41B3-EB883331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D27CB9-B14E-C662-8392-1E97631A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9C488-22FD-23E7-9C4F-84A68C8E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80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F07E9-A2E8-0919-8454-1EEE6E67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D2CD8D-FC17-EBC0-BD20-40F853F5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11F497-9E5B-41D2-C6B7-E9982567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EF4F24-BFE9-6477-B454-C5C6EC45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CB6909-EB0F-C4D6-6254-6F3E221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82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5213F-6209-AECA-97DE-07E23225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4EA1F-7EB1-74B4-887F-08E585C9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D92B3A-83FC-A0B1-A076-54CEB30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CCFBB1-2A1C-3DC8-1011-12E044E3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2E007-1B6B-5456-9FE6-0F9DD007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75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61ED8-AB41-6B0A-0598-AE7221C7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17124-8BD4-146E-9375-9400A1325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A9B515-44A2-320D-B8C2-A21C3B44D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D58C2B-C34F-2DD9-7AD9-E86B88CB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D91C80-AA19-573B-69A1-29F6E779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4EFD4-7D0A-E139-F273-0AE79FF3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79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504D9-A973-EC0C-3CA1-A9C6743A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C94FF9-6A10-9948-2CAA-0B7FCD2E7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F4F3E2-D5C5-4E43-ACDA-E723C3B5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2A4D45-5365-0450-9209-4C2B0EFB1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10E967-02B7-7451-CC54-B1E6EC08D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8EDA7A-CE9F-66CB-17AE-6AF4FF1D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C2BE59-936F-0071-0779-B49B050C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ADDB3F-9E0B-E5EC-B7F9-E9C0B37A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95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355A-5CDC-0BF2-6F7C-05303F7C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4624C4-202C-F8A6-6795-578F26FC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6F2B2B-7491-D633-EF71-CB6C0D33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CE5A7-E867-BBD7-3021-376E2133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76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BD7186-8F22-CB30-A090-E22FAD52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C84145-E632-1E61-BC42-902842DA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ECDCE8-A04F-9412-21B1-81090F57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6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EF7E3-E1C0-B60C-4EF3-C2ABD656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1B6DE-297E-8EA9-CA92-56E46CBA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4AC080-56E2-F133-04B3-81793C44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472310-B17D-62BF-86D3-F4763A69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6C84FD-6BD4-878E-8941-7D659152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AD97CF-0730-4C27-C610-357EAF2F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53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637A5-7278-A93E-680D-934C4138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8AB7274-5315-5BFF-5FB3-98104BD17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021576-1613-D445-4C30-0B21E199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8BFC2E-7A12-1E0B-5CCA-29A842B4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DB300D-8E0C-1BB5-0B2E-9C59404E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BA955-7453-0351-9DF8-37710F3C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58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C038886-0B77-AE5E-0A32-0AD063D7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DCE791-62DA-08DF-C57E-E30D70CC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6ED1B8-22A3-01E0-E0B3-CC077DB4F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BBC4E-1E3A-384B-B084-9D0407BFDC4A}" type="datetimeFigureOut">
              <a:rPr lang="de-DE" smtClean="0"/>
              <a:t>11.10.25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DC426D-233E-0249-B2E6-C57D99494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B8EB19-3A5A-022F-C47D-87527B92A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3ACF4-CA2A-DC41-B9F7-CDD7FD7A29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34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B6D25-0337-3A13-1975-DE6AC8BFA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616FA0-82CC-0E4F-7DB7-FF4E294CB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2C6CC9B-5362-609A-34E3-79B9557D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6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56580-2724-3251-8BAB-F6E83992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50022A-C902-3700-9A8A-666C292CE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71648D-7D72-3AAD-9BB6-E7ABE1B6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3FE67-991F-3AA8-D7E5-7B93A380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75CF6-3E55-832A-189E-4167E8E0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4D5656-4934-6045-0BCD-34BD1D9C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13503" y="0"/>
            <a:ext cx="556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5F3A9-B7C6-FBF7-B708-3E17A9B4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59834E-611E-D225-69B2-462F839B8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A1AF62-39A9-77B7-2B4A-2B130FDC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70300" y="812800"/>
            <a:ext cx="4851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 2013–2022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frédéric loboda</dc:creator>
  <cp:lastModifiedBy>frédéric loboda</cp:lastModifiedBy>
  <cp:revision>1</cp:revision>
  <dcterms:created xsi:type="dcterms:W3CDTF">2025-10-11T11:41:50Z</dcterms:created>
  <dcterms:modified xsi:type="dcterms:W3CDTF">2025-10-11T11:44:44Z</dcterms:modified>
</cp:coreProperties>
</file>